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405" r:id="rId47"/>
    <p:sldId id="360" r:id="rId48"/>
    <p:sldId id="473" r:id="rId49"/>
    <p:sldId id="474" r:id="rId50"/>
    <p:sldId id="475" r:id="rId51"/>
    <p:sldId id="476" r:id="rId52"/>
    <p:sldId id="466" r:id="rId53"/>
    <p:sldId id="468" r:id="rId54"/>
    <p:sldId id="478" r:id="rId55"/>
    <p:sldId id="479" r:id="rId56"/>
    <p:sldId id="485" r:id="rId57"/>
    <p:sldId id="486" r:id="rId58"/>
    <p:sldId id="487" r:id="rId59"/>
    <p:sldId id="488" r:id="rId60"/>
    <p:sldId id="464" r:id="rId61"/>
    <p:sldId id="465" r:id="rId62"/>
    <p:sldId id="477" r:id="rId63"/>
    <p:sldId id="463" r:id="rId64"/>
    <p:sldId id="349" r:id="rId65"/>
    <p:sldId id="483" r:id="rId66"/>
    <p:sldId id="484" r:id="rId67"/>
    <p:sldId id="480" r:id="rId6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p:scale>
          <a:sx n="150" d="100"/>
          <a:sy n="150" d="100"/>
        </p:scale>
        <p:origin x="-420" y="-23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7-2-2018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8" name="Picture 2" descr="C:\Users\M5810video\Documents\Weekendschool\Pi And More\piandmore-big.png"/>
          <p:cNvPicPr>
            <a:picLocks noChangeAspect="1" noChangeArrowheads="1"/>
          </p:cNvPicPr>
          <p:nvPr userDrawn="1"/>
        </p:nvPicPr>
        <p:blipFill>
          <a:blip r:embed="rId14" cstate="print"/>
          <a:srcRect/>
          <a:stretch>
            <a:fillRect/>
          </a:stretch>
        </p:blipFill>
        <p:spPr bwMode="auto">
          <a:xfrm>
            <a:off x="7089678" y="4682429"/>
            <a:ext cx="794690" cy="409601"/>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 (material in English only)</a:t>
            </a:r>
          </a:p>
          <a:p>
            <a:pPr lvl="2"/>
            <a:r>
              <a:rPr lang="en-US" dirty="0" smtClean="0"/>
              <a:t>Expert level (material in English only)</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112222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795886"/>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68872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804248" y="4227934"/>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dirty="0" smtClean="0"/>
              <a:t>PiAndMoreConfig.scl</a:t>
            </a:r>
          </a:p>
          <a:p>
            <a:r>
              <a:rPr lang="en-US" dirty="0" smtClean="0"/>
              <a:t>Right click the file and choose </a:t>
            </a:r>
            <a:r>
              <a:rPr lang="en-US" dirty="0" err="1" smtClean="0"/>
              <a:t>scratchClient</a:t>
            </a:r>
            <a:r>
              <a:rPr lang="en-US" dirty="0" smtClean="0"/>
              <a:t> </a:t>
            </a:r>
            <a:r>
              <a:rPr lang="en-US" dirty="0" err="1" smtClean="0"/>
              <a:t>Config</a:t>
            </a:r>
            <a:r>
              <a:rPr lang="en-US"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1026" name="Picture 2" descr="Y:\PiAndMore10.5\Screenshots\2018-02-05__18-43-1517856199.jpg"/>
          <p:cNvPicPr>
            <a:picLocks noChangeAspect="1" noChangeArrowheads="1"/>
          </p:cNvPicPr>
          <p:nvPr/>
        </p:nvPicPr>
        <p:blipFill>
          <a:blip r:embed="rId3" cstate="print"/>
          <a:srcRect t="2905" r="66187" b="76305"/>
          <a:stretch>
            <a:fillRect/>
          </a:stretch>
        </p:blipFill>
        <p:spPr bwMode="auto">
          <a:xfrm>
            <a:off x="1619672" y="2643758"/>
            <a:ext cx="4872073" cy="1872208"/>
          </a:xfrm>
          <a:prstGeom prst="rect">
            <a:avLst/>
          </a:prstGeom>
          <a:noFill/>
        </p:spPr>
      </p:pic>
      <p:sp>
        <p:nvSpPr>
          <p:cNvPr id="6" name="Rechthoek 5"/>
          <p:cNvSpPr/>
          <p:nvPr/>
        </p:nvSpPr>
        <p:spPr>
          <a:xfrm>
            <a:off x="6228184" y="0"/>
            <a:ext cx="2915816" cy="9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screenshot needed when icon is fixed.</a:t>
            </a:r>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PiAndMore10.5\Screenshots\2018-01-31__20-12-1517429542.jpg"/>
          <p:cNvPicPr>
            <a:picLocks noChangeAspect="1" noChangeArrowheads="1"/>
          </p:cNvPicPr>
          <p:nvPr/>
        </p:nvPicPr>
        <p:blipFill>
          <a:blip r:embed="rId3" cstate="print"/>
          <a:srcRect/>
          <a:stretch>
            <a:fillRect/>
          </a:stretch>
        </p:blipFill>
        <p:spPr bwMode="auto">
          <a:xfrm>
            <a:off x="251520" y="908365"/>
            <a:ext cx="4536504" cy="3823625"/>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600400"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Blanks or dashes in </a:t>
            </a:r>
            <a:r>
              <a:rPr lang="en-US" dirty="0" err="1" smtClean="0"/>
              <a:t>scratchNames</a:t>
            </a:r>
            <a:endParaRPr lang="en-US" dirty="0" smtClean="0"/>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2427734"/>
            <a:ext cx="1872208" cy="18283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53577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70814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
        <p:nvSpPr>
          <p:cNvPr id="16" name="Rechthoek 15"/>
          <p:cNvSpPr/>
          <p:nvPr/>
        </p:nvSpPr>
        <p:spPr>
          <a:xfrm>
            <a:off x="6732240" y="0"/>
            <a:ext cx="2411760" cy="7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See below. Is check for blanks and dashes actually done?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on the desktop</a:t>
            </a:r>
          </a:p>
          <a:p>
            <a:r>
              <a:rPr lang="en-US" dirty="0" smtClean="0"/>
              <a:t>On the first save, click </a:t>
            </a:r>
            <a:r>
              <a:rPr lang="en-US" i="1" dirty="0" smtClean="0"/>
              <a:t>PiAndMoreConfig.scl</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
        <p:nvSpPr>
          <p:cNvPr id="5" name="Lijntoelichting 1 (rand en accentlijn) 4"/>
          <p:cNvSpPr/>
          <p:nvPr/>
        </p:nvSpPr>
        <p:spPr>
          <a:xfrm>
            <a:off x="6660232" y="555526"/>
            <a:ext cx="2160240" cy="2304256"/>
          </a:xfrm>
          <a:prstGeom prst="accentBorderCallout1">
            <a:avLst>
              <a:gd name="adj1" fmla="val 18750"/>
              <a:gd name="adj2" fmla="val -8333"/>
              <a:gd name="adj3" fmla="val 50967"/>
              <a:gd name="adj4" fmla="val -41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Adapt if </a:t>
            </a:r>
            <a:r>
              <a:rPr lang="en-US" dirty="0" err="1" smtClean="0"/>
              <a:t>scratchClientConfig</a:t>
            </a:r>
            <a:r>
              <a:rPr lang="en-US" dirty="0" smtClean="0"/>
              <a:t> has been updated to remember the pathname as argument. Then the two first lines just become: Save</a:t>
            </a:r>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fontScale="90000"/>
          </a:bodyPr>
          <a:lstStyle/>
          <a:p>
            <a:r>
              <a:rPr lang="en-US" dirty="0" smtClean="0"/>
              <a:t>Use </a:t>
            </a:r>
            <a:r>
              <a:rPr lang="en-US" i="1" dirty="0" smtClean="0"/>
              <a:t>short</a:t>
            </a:r>
            <a:r>
              <a:rPr lang="en-US" dirty="0" smtClean="0"/>
              <a:t> wires and use the indicated holes</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PiAndMoreConfig.scl</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a:t>
            </a:r>
          </a:p>
          <a:p>
            <a:endParaRPr lang="en-US" sz="2000" dirty="0" smtClean="0"/>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pic>
        <p:nvPicPr>
          <p:cNvPr id="2050" name="Picture 2" descr="Y:\PiAndMore10.5\Screenshots\2018-02-05__20-17-1517861874.jpg"/>
          <p:cNvPicPr>
            <a:picLocks noChangeAspect="1" noChangeArrowheads="1"/>
          </p:cNvPicPr>
          <p:nvPr/>
        </p:nvPicPr>
        <p:blipFill>
          <a:blip r:embed="rId3" cstate="print"/>
          <a:srcRect l="38210" r="41775" b="16628"/>
          <a:stretch>
            <a:fillRect/>
          </a:stretch>
        </p:blipFill>
        <p:spPr bwMode="auto">
          <a:xfrm>
            <a:off x="4499992" y="2139702"/>
            <a:ext cx="792088" cy="72008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3074" name="Picture 2" descr="Y:\PiAndMore10.5\Screenshots\2018-02-05__20-19-1517861946.jpg"/>
          <p:cNvPicPr>
            <a:picLocks noChangeAspect="1" noChangeArrowheads="1"/>
          </p:cNvPicPr>
          <p:nvPr/>
        </p:nvPicPr>
        <p:blipFill>
          <a:blip r:embed="rId2" cstate="print"/>
          <a:srcRect r="68472" b="52970"/>
          <a:stretch>
            <a:fillRect/>
          </a:stretch>
        </p:blipFill>
        <p:spPr bwMode="auto">
          <a:xfrm>
            <a:off x="611560" y="1131590"/>
            <a:ext cx="3384376" cy="315530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923678"/>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85000" lnSpcReduction="20000"/>
          </a:bodyPr>
          <a:lstStyle/>
          <a:p>
            <a:r>
              <a:rPr lang="en-US" dirty="0" smtClean="0"/>
              <a:t>Click 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One block is added for each </a:t>
            </a:r>
            <a:br>
              <a:rPr lang="en-US" dirty="0" smtClean="0"/>
            </a:br>
            <a:r>
              <a:rPr lang="en-US" dirty="0" smtClean="0"/>
              <a:t>defined pin in the </a:t>
            </a:r>
            <a:r>
              <a:rPr lang="en-US" dirty="0" err="1" smtClean="0"/>
              <a:t>config</a:t>
            </a:r>
            <a:r>
              <a:rPr lang="en-US" dirty="0" smtClean="0"/>
              <a:t> file</a:t>
            </a:r>
          </a:p>
          <a:p>
            <a:r>
              <a:rPr lang="en-US" dirty="0" smtClean="0"/>
              <a:t>Wait 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7164288" y="123478"/>
            <a:ext cx="1492327" cy="1476618"/>
          </a:xfrm>
          <a:prstGeom prst="rect">
            <a:avLst/>
          </a:prstGeom>
          <a:noFill/>
        </p:spPr>
      </p:pic>
      <p:pic>
        <p:nvPicPr>
          <p:cNvPr id="2052" name="Picture 4" descr="Y:\PiAndMore10.5\Screenshots\2018-01-31__20-54-1517432076.jpg"/>
          <p:cNvPicPr>
            <a:picLocks noChangeAspect="1" noChangeArrowheads="1"/>
          </p:cNvPicPr>
          <p:nvPr/>
        </p:nvPicPr>
        <p:blipFill>
          <a:blip r:embed="rId4" cstate="print"/>
          <a:srcRect l="38679" r="25404" b="51651"/>
          <a:stretch>
            <a:fillRect/>
          </a:stretch>
        </p:blipFill>
        <p:spPr bwMode="auto">
          <a:xfrm>
            <a:off x="5292080" y="3003798"/>
            <a:ext cx="1585679" cy="1707654"/>
          </a:xfrm>
          <a:prstGeom prst="rect">
            <a:avLst/>
          </a:prstGeom>
          <a:noFill/>
        </p:spPr>
      </p:pic>
      <p:cxnSp>
        <p:nvCxnSpPr>
          <p:cNvPr id="9" name="Rechte verbindingslijn met pijl 8"/>
          <p:cNvCxnSpPr/>
          <p:nvPr/>
        </p:nvCxnSpPr>
        <p:spPr>
          <a:xfrm flipV="1">
            <a:off x="2987824" y="1131590"/>
            <a:ext cx="48965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419872" y="1491630"/>
            <a:ext cx="4032448"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2987824" y="2139702"/>
            <a:ext cx="43924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995936" y="3075806"/>
            <a:ext cx="1800200" cy="12241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2050" name="Picture 2" descr="Y:\PiAndMore10.5\Screenshots\2018-02-06__21-19-1517951997.jpg"/>
          <p:cNvPicPr>
            <a:picLocks noChangeAspect="1" noChangeArrowheads="1"/>
          </p:cNvPicPr>
          <p:nvPr/>
        </p:nvPicPr>
        <p:blipFill>
          <a:blip r:embed="rId2" cstate="print"/>
          <a:srcRect/>
          <a:stretch>
            <a:fillRect/>
          </a:stretch>
        </p:blipFill>
        <p:spPr bwMode="auto">
          <a:xfrm>
            <a:off x="94803" y="1419622"/>
            <a:ext cx="4885815" cy="3316164"/>
          </a:xfrm>
          <a:prstGeom prst="rect">
            <a:avLst/>
          </a:prstGeom>
          <a:noFill/>
          <a:ln w="3175">
            <a:solidFill>
              <a:schemeClr val="accent1"/>
            </a:solidFill>
          </a:ln>
        </p:spPr>
      </p:pic>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2627784"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555526"/>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643758"/>
            <a:ext cx="2105025" cy="1409700"/>
          </a:xfrm>
          <a:prstGeom prst="rect">
            <a:avLst/>
          </a:prstGeom>
          <a:noFill/>
        </p:spPr>
      </p:pic>
      <p:sp>
        <p:nvSpPr>
          <p:cNvPr id="7" name="Tekstvak 6"/>
          <p:cNvSpPr txBox="1"/>
          <p:nvPr/>
        </p:nvSpPr>
        <p:spPr>
          <a:xfrm>
            <a:off x="5508104" y="1995686"/>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011910"/>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a:t>
            </a:r>
            <a:r>
              <a:rPr lang="en-US" dirty="0" err="1" smtClean="0"/>
              <a:t>RPi</a:t>
            </a:r>
            <a:endParaRPr lang="en-US" dirty="0" smtClean="0"/>
          </a:p>
          <a:p>
            <a:pPr lvl="1"/>
            <a:r>
              <a:rPr lang="en-US" dirty="0" smtClean="0"/>
              <a:t>You should </a:t>
            </a:r>
            <a:r>
              <a:rPr lang="en-US" b="1" dirty="0" smtClean="0"/>
              <a:t>not</a:t>
            </a:r>
            <a:r>
              <a:rPr lang="en-US" dirty="0" smtClean="0"/>
              <a:t> use spaces in filenames (if you do, they will be removed)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a:t>
            </a:r>
            <a:br>
              <a:rPr lang="en-US" dirty="0" smtClean="0"/>
            </a:br>
            <a:r>
              <a:rPr lang="en-US" dirty="0" err="1" smtClean="0"/>
              <a:t>ScratchProgramsBackup</a:t>
            </a:r>
            <a:r>
              <a:rPr lang="en-US" dirty="0" smtClean="0"/>
              <a:t>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normAutofit fontScale="850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PiAndMoreConfig.scl 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Save the scratch file, and reopen it. Note, it may appear </a:t>
            </a:r>
            <a:br>
              <a:rPr lang="en-US" dirty="0" smtClean="0"/>
            </a:br>
            <a:r>
              <a:rPr lang="en-US" dirty="0" smtClean="0"/>
              <a:t>at another place then where it was.</a:t>
            </a:r>
          </a:p>
          <a:p>
            <a:r>
              <a:rPr lang="en-US" dirty="0" smtClean="0"/>
              <a:t>You will see the new block for </a:t>
            </a:r>
            <a:r>
              <a:rPr lang="en-US" dirty="0" err="1" smtClean="0"/>
              <a:t>BigGreenLed</a:t>
            </a:r>
            <a:r>
              <a:rPr lang="en-US" dirty="0" smtClean="0"/>
              <a:t> in the </a:t>
            </a:r>
            <a:br>
              <a:rPr lang="en-US" dirty="0" smtClean="0"/>
            </a:br>
            <a:r>
              <a:rPr lang="en-US" i="1" dirty="0" smtClean="0"/>
              <a:t>More Blocks </a:t>
            </a:r>
            <a:r>
              <a:rPr lang="en-US" dirty="0" smtClean="0"/>
              <a:t>section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5" name="Picture 2" descr="Y:\PiAndMore10.5\Screenshots\2018-02-05__20-17-1517861874.jpg"/>
          <p:cNvPicPr>
            <a:picLocks noChangeAspect="1" noChangeArrowheads="1"/>
          </p:cNvPicPr>
          <p:nvPr/>
        </p:nvPicPr>
        <p:blipFill>
          <a:blip r:embed="rId3" cstate="print"/>
          <a:srcRect l="38210" r="41775" b="19048"/>
          <a:stretch>
            <a:fillRect/>
          </a:stretch>
        </p:blipFill>
        <p:spPr bwMode="auto">
          <a:xfrm>
            <a:off x="7164288" y="3363838"/>
            <a:ext cx="1386802" cy="1224136"/>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smtClean="0"/>
              <a:t>PiAndMoreConfig.scl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dirty="0" err="1" smtClean="0"/>
              <a:t>PiAndMore</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a:t>
            </a:r>
            <a:r>
              <a:rPr lang="en-US" dirty="0" smtClean="0"/>
              <a:t>11: </a:t>
            </a:r>
            <a:r>
              <a:rPr lang="en-US" dirty="0" smtClean="0"/>
              <a:t>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a:t>
            </a:r>
            <a:r>
              <a:rPr lang="en-US" dirty="0" smtClean="0"/>
              <a:t>beginners workshop</a:t>
            </a:r>
            <a:endParaRPr lang="nl-NL" dirty="0"/>
          </a:p>
        </p:txBody>
      </p:sp>
      <p:sp>
        <p:nvSpPr>
          <p:cNvPr id="3" name="Tijdelijke aanduiding voor inhoud 2"/>
          <p:cNvSpPr>
            <a:spLocks noGrp="1"/>
          </p:cNvSpPr>
          <p:nvPr>
            <p:ph sz="half" idx="1"/>
          </p:nvPr>
        </p:nvSpPr>
        <p:spPr>
          <a:xfrm>
            <a:off x="5868144" y="1275606"/>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1347614"/>
            <a:ext cx="5328592" cy="338437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a:t>
            </a:r>
            <a:r>
              <a:rPr lang="en-US" dirty="0" smtClean="0"/>
              <a:t>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a:t>
            </a:r>
            <a:r>
              <a:rPr lang="en-US" dirty="0" smtClean="0"/>
              <a:t>12: </a:t>
            </a:r>
            <a:r>
              <a:rPr lang="en-US" dirty="0" smtClean="0"/>
              <a:t>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61</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67</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18531</TotalTime>
  <Words>3576</Words>
  <Application>Microsoft Office PowerPoint</Application>
  <PresentationFormat>Diavoorstelling (16:9)</PresentationFormat>
  <Paragraphs>552</Paragraphs>
  <Slides>67</Slides>
  <Notes>56</Notes>
  <HiddenSlides>0</HiddenSlides>
  <MMClips>0</MMClips>
  <ScaleCrop>false</ScaleCrop>
  <HeadingPairs>
    <vt:vector size="4" baseType="variant">
      <vt:variant>
        <vt:lpstr>Thema</vt:lpstr>
      </vt:variant>
      <vt:variant>
        <vt:i4>1</vt:i4>
      </vt:variant>
      <vt:variant>
        <vt:lpstr>Diatitels</vt:lpstr>
      </vt:variant>
      <vt:variant>
        <vt:i4>67</vt:i4>
      </vt:variant>
    </vt:vector>
  </HeadingPairs>
  <TitlesOfParts>
    <vt:vector size="68"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Part 11: Summary &amp; take aways</vt:lpstr>
      <vt:lpstr>Take aways of the beginners workshop</vt:lpstr>
      <vt:lpstr>Part 12: Clean up / teardown</vt:lpstr>
      <vt:lpstr>If your scratchClient day ends here …</vt:lpstr>
      <vt:lpstr>Appendix A When using Scratch 1.4</vt:lpstr>
      <vt:lpstr>The setup</vt:lpstr>
      <vt:lpstr>Defining the config file</vt:lpstr>
      <vt:lpstr>Create the Scratch program</vt:lpstr>
      <vt:lpstr>Program in Scratch 1.4</vt:lpstr>
      <vt:lpstr>Appendix B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558</cp:revision>
  <dcterms:created xsi:type="dcterms:W3CDTF">2016-12-25T05:55:15Z</dcterms:created>
  <dcterms:modified xsi:type="dcterms:W3CDTF">2018-02-07T00:26:20Z</dcterms:modified>
</cp:coreProperties>
</file>